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notesMasterIdLst>
    <p:notesMasterId r:id="rId19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61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>
        <p:scale>
          <a:sx n="71" d="100"/>
          <a:sy n="71" d="100"/>
        </p:scale>
        <p:origin x="212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F85AA-D036-9E48-9F3D-E3CC4479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2B52B-B8B5-CA48-AC72-6BE69B611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B0B2E-DE69-4544-89A9-C89259BB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FA0FE-2E54-3E4D-95CB-DFA27485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67984-EABA-FA4C-91C4-AB6B1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5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3B1AD-09E3-2345-AC7E-295353A7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25710D-E7D7-1C4D-97E3-1BBDCDECF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37C5E-BCB8-1A47-BA96-7892E7098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28812-EC55-AE49-BA92-8F394C7B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D4A8A-18F0-5849-9A59-1830AD1C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6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41F7AB-3431-D14D-8AA9-FCC1E0480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3B2FA7-C1B2-F04C-80FF-5970E346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A86B4-4A4E-634E-94C0-ECFBB70A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14B94-F70B-4041-B4DB-7BB25877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E3034-E85B-824A-81C0-FC1DDBB5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EF6F-40CE-F040-B3FB-BFD8619A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163B-4D7B-2B40-A6BF-25734E97F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1A38D-F9EE-AC46-ACFF-3A7894FF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29B5D-B8AD-BA4F-8CBF-F811FBBB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AA172-2519-504B-A680-C6DEDC1A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7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CB5B0-AD9D-5E40-8B7B-86FEF78E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0FC31-905D-2E47-87FF-A9379AAC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6EE5D-74EE-DC41-A574-646347EF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3375B-7816-884A-A5D6-CE46C7C7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E04DB-D720-4443-9BA5-E82E55AF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7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FFC40-54B2-0542-AABD-DB33700D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011E9-8150-904E-9B9D-F3493ADB5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15C4DD-EAE4-F841-BD00-584BC69D0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150B60-1897-E34F-98D7-C4DB98B7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8AC5C8-8DAD-A14D-A85D-113B1E52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FD6E6-FA8A-C94D-9CA6-C6869395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61B5B-3A2D-F143-8BDB-58EF26AD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8BBC93-3334-2847-AFD9-A4872C6A7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34BFB4-6B1A-3941-B92E-C504F8334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0DE860-7EF3-3F40-AA06-D08B5F208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99F2F0-3B64-3240-A0EE-D58AA0834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061566-9F8B-0C4F-8B04-A6D5C4CE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6D98AD-4B9E-5849-AD77-CB0F207A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63A8E5-AB1B-2444-8BA1-71CC66B3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1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E3C8-2225-554F-BCAA-98B721C8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2E0E97-24E5-2C49-8E66-DBC833A7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E1EF30-B155-F64B-8508-0F7A2A35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2DBC2D-645D-E846-B402-4F441E66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2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CF0FCF-D992-144B-BDB5-1127A80A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26E9FC-91AB-C94D-BD05-ABA9D8C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437A1-8EAA-7D44-A322-572E5052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0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98B45-977C-E249-85F3-B50FDE6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49F5A-4BA2-794D-9EAF-89023E362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59D81-74FF-0D43-ACDC-45D634B57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921BCE-2AA1-8949-BF65-6BC37957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2347BE-86BF-4647-BE26-DA8B5AD5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16E8E3-F05A-2C4D-B1DA-F17B2F70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0840E-F19B-8448-AA56-082D8D91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9E62BF-8FE5-4B49-82B7-8F4719E2B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824396-C90A-5B45-BE54-047C418F0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9B0E5B-79C4-F346-91AC-4F53C6C9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67C69F-E787-3B46-BBE1-48B8C22B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472F7-C730-924A-A5FD-B41DFA6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7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728818-8584-0443-B201-2A9CCA30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4794-97A7-F143-8482-B1AE1892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4365F-7F63-3D4A-9E9E-F1A1EB056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7F4D6-9EE2-9A4D-BDC6-E6D0BAFE7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809EC-800D-F144-937B-69BB3A3BE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 dirty="0"/>
              <a:t>Outliers</a:t>
            </a:r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contribute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</TotalTime>
  <Words>229</Words>
  <Application>Microsoft Macintosh PowerPoint</Application>
  <PresentationFormat>宽屏</PresentationFormat>
  <Paragraphs>53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GitHub User Analysis</vt:lpstr>
      <vt:lpstr>About GitHub</vt:lpstr>
      <vt:lpstr>Goal of Project</vt:lpstr>
      <vt:lpstr>Content of the Project</vt:lpstr>
      <vt:lpstr>Data Collection</vt:lpstr>
      <vt:lpstr>PowerPoint 演示文稿</vt:lpstr>
      <vt:lpstr>Difficulty</vt:lpstr>
      <vt:lpstr>Data Cleaning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PowerPoint 演示文稿</vt:lpstr>
      <vt:lpstr>User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关昕</dc:creator>
  <cp:lastModifiedBy>关昕</cp:lastModifiedBy>
  <cp:revision>21</cp:revision>
  <dcterms:created xsi:type="dcterms:W3CDTF">2019-04-09T02:36:32Z</dcterms:created>
  <dcterms:modified xsi:type="dcterms:W3CDTF">2019-04-10T00:17:59Z</dcterms:modified>
</cp:coreProperties>
</file>